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handoutMasterIdLst>
    <p:handoutMasterId r:id="rId9"/>
  </p:handoutMasterIdLst>
  <p:sldIdLst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Trade Gothic LT Std Bold" panose="00000800000000000000" pitchFamily="50" charset="0"/>
      <p:bold r:id="rId16"/>
      <p:boldItalic r:id="rId17"/>
    </p:embeddedFont>
    <p:embeddedFont>
      <p:font typeface="Trade Gothic LT Std Cn" panose="00000506000000000000" pitchFamily="50" charset="0"/>
      <p:regular r:id="rId18"/>
      <p:bold r:id="rId19"/>
      <p:italic r:id="rId20"/>
      <p:boldItalic r:id="rId2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5F10C20-84E4-4BC5-A0DE-5740238CCE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BE5E32-F46C-417D-AAB9-41539E6FB4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3A754-6BFB-47DE-9116-E650342A00AD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31BE5F2-A989-428A-BBCA-7C7BB561C4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C76881-0892-4BC9-AE1D-BDADB866CC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DDAF-22B3-4A6F-B0A0-027C29CEC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55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F3E5B3-758D-4B07-87E2-929CC26C5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EE5D592-C8EC-4009-B1B9-9B580D9408A5}"/>
              </a:ext>
            </a:extLst>
          </p:cNvPr>
          <p:cNvSpPr txBox="1"/>
          <p:nvPr userDrawn="1"/>
        </p:nvSpPr>
        <p:spPr>
          <a:xfrm>
            <a:off x="566175" y="4076700"/>
            <a:ext cx="5441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90" dirty="0">
                <a:solidFill>
                  <a:srgbClr val="424F41"/>
                </a:solidFill>
                <a:latin typeface="Trade Gothic LT Std Bold" panose="00000800000000000000" pitchFamily="50" charset="0"/>
              </a:rPr>
              <a:t>EIXO 1 | </a:t>
            </a:r>
            <a:r>
              <a:rPr lang="pt-BR" sz="1090" dirty="0">
                <a:solidFill>
                  <a:srgbClr val="424F41"/>
                </a:solidFill>
                <a:latin typeface="Trade Gothic LT Std Cn" panose="00000506000000000000" pitchFamily="50" charset="0"/>
              </a:rPr>
              <a:t>MULTIDISCIPLINARIDADES, PRÁTICAS DE ENSINO E APRENDIZAGENS EM ESPAÇOS CEMITERIAIS   </a:t>
            </a:r>
          </a:p>
        </p:txBody>
      </p:sp>
      <p:sp>
        <p:nvSpPr>
          <p:cNvPr id="26" name="Espaço Reservado para Texto 29">
            <a:extLst>
              <a:ext uri="{FF2B5EF4-FFF2-40B4-BE49-F238E27FC236}">
                <a16:creationId xmlns:a16="http://schemas.microsoft.com/office/drawing/2014/main" id="{DF47C9F3-D624-40A7-8A4D-C69588F29B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358" y="4634727"/>
            <a:ext cx="4962210" cy="41549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27" name="Espaço Reservado para Texto 32">
            <a:extLst>
              <a:ext uri="{FF2B5EF4-FFF2-40B4-BE49-F238E27FC236}">
                <a16:creationId xmlns:a16="http://schemas.microsoft.com/office/drawing/2014/main" id="{70B5E395-4562-4DB2-B302-7C7D40CC33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58" y="5074831"/>
            <a:ext cx="2146300" cy="4159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424F41"/>
                </a:solidFill>
                <a:latin typeface="Trade Gothic LT Std Cn" panose="00000506000000000000" pitchFamily="50" charset="0"/>
              </a:defRPr>
            </a:lvl1pPr>
          </a:lstStyle>
          <a:p>
            <a:pPr lvl="0"/>
            <a:r>
              <a:rPr lang="pt-BR" dirty="0"/>
              <a:t>Nome dos apresentadores</a:t>
            </a:r>
          </a:p>
        </p:txBody>
      </p:sp>
    </p:spTree>
    <p:extLst>
      <p:ext uri="{BB962C8B-B14F-4D97-AF65-F5344CB8AC3E}">
        <p14:creationId xmlns:p14="http://schemas.microsoft.com/office/powerpoint/2010/main" val="382667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582C24-8353-406B-AB4A-B1520AF46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D115D3-B548-4279-A49B-82FFDD813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6C35A3-0F8D-4B75-8536-66D323BB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98BC-157C-4C57-BDC8-21229FDBA5F7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73FE5A-D4C7-4CBD-A759-1B1121D3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D5F500-E5E3-47EF-A024-1FD0A17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62C7C-E1A8-42F2-A4ED-DDEEF31DE5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8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EEB94-14C1-411C-B830-3730B3EE7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7526D9-B6E8-48BD-BB58-3D955A1D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EC9EBA-A074-427F-927A-4C5185DD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24172D-E179-4571-B72A-B7AC5BDC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642FE1-A62D-4BB8-BF06-4A05372D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892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34A20-33A3-4E6B-8DEC-861F3735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E71C9C-FF94-4974-9CD4-1AD61CD39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879E83-701C-481F-9328-BB35B212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AF910A-324F-4A8D-8D55-68DE8F64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E5E2CC-8B56-4694-AF38-75116B1E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41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42598-6514-47D0-BE3F-637626D7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93B516-C7B0-4DDF-A0E6-93C10EA5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C7BB07-65B0-4936-8E9E-822F818D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704E62-AA7A-4403-881A-43557F3C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33BB45-F342-4E27-A63D-816D76E6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428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C83B4-F907-43BC-B0EC-16C3EC56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E1EA21-BB19-4C11-B6D7-C2FA10A2E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C94470-E485-4BE3-ABD2-A5D51670E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87E53A-CFB1-43E8-8D34-7FCF8651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B5062C-2E3E-4425-AC9C-D242F971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3437BB-6432-40E6-A25B-95213881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95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9BB7E-BD7D-497B-9EA8-436E784A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9B8693-518D-4C6B-94AE-4C57BB5D1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609A61-D31E-4E6C-BBB1-BC010D003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DF416F-E025-4AA8-95D3-6B8DF033F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7C4E82-E91A-4813-9146-8D5847032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649F137-ED63-4752-8261-2141ACDD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4585FE6-E787-460F-879E-D0D2B92C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1FF23E6-19B4-45CE-863D-6DD7279B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263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C07A1-1D2F-472E-83A0-B9312FAA3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1D30A2-313C-4C40-B8B3-82C442FA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275E63-F405-41E3-B9F3-74C60674B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B8765B-5511-4397-B3F8-7C53FE65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535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6DD9A7-68F0-4898-B73D-008C054B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0D4D891-3AA4-4F5E-9EAA-9B21123D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EC8656-2E53-454E-89EA-F3884903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411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4C91B-A70B-42D9-9D15-088C05F2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3CE5B5-F29B-4675-B0C1-C06253EA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08DB22-F154-4098-96AA-3C53DC3D2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7F6AA0-7CF6-4567-94B9-BDB6EC33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6B9A02-74F2-49C1-86E0-14023026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C8E027-2945-40CD-9798-604117D1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56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AE374-6007-49C2-85D7-56713F88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8C3FD54-74DE-4D36-AE23-BA2CDD5C5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04B188-D8F7-40DD-87BA-542956885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BE3C39-EECA-49B1-8485-03A8FC282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D0DE81-8038-4C27-9254-09D90A76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11B6A8-DD66-407E-B92D-BF5A1ECB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46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D3CEE0-6118-4D43-980C-E07F7533D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FA50556-0229-4948-A295-F0DA624044F4}"/>
              </a:ext>
            </a:extLst>
          </p:cNvPr>
          <p:cNvSpPr txBox="1"/>
          <p:nvPr userDrawn="1"/>
        </p:nvSpPr>
        <p:spPr>
          <a:xfrm>
            <a:off x="566175" y="4076700"/>
            <a:ext cx="5441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90" dirty="0">
                <a:solidFill>
                  <a:srgbClr val="424F41"/>
                </a:solidFill>
                <a:latin typeface="Trade Gothic LT Std Bold" panose="00000800000000000000" pitchFamily="50" charset="0"/>
              </a:rPr>
              <a:t>EIXO 2 | </a:t>
            </a:r>
            <a:r>
              <a:rPr lang="pt-BR" sz="1100" dirty="0">
                <a:solidFill>
                  <a:srgbClr val="424F41"/>
                </a:solidFill>
                <a:latin typeface="Trade Gothic LT Std Cn" panose="00000506000000000000" pitchFamily="50" charset="0"/>
              </a:rPr>
              <a:t>ARTES E RELIGIOSIDADES: PRÁTICAS, CONTEXTOS E TENSÕES</a:t>
            </a:r>
            <a:endParaRPr lang="pt-BR" sz="1090" dirty="0">
              <a:solidFill>
                <a:srgbClr val="424F41"/>
              </a:solidFill>
              <a:latin typeface="Trade Gothic LT Std Cn" panose="00000506000000000000" pitchFamily="50" charset="0"/>
            </a:endParaRPr>
          </a:p>
        </p:txBody>
      </p:sp>
      <p:sp>
        <p:nvSpPr>
          <p:cNvPr id="24" name="Espaço Reservado para Texto 29">
            <a:extLst>
              <a:ext uri="{FF2B5EF4-FFF2-40B4-BE49-F238E27FC236}">
                <a16:creationId xmlns:a16="http://schemas.microsoft.com/office/drawing/2014/main" id="{58F70008-20C3-42A2-9EB2-FF564072A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358" y="4634727"/>
            <a:ext cx="4962210" cy="41549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25" name="Espaço Reservado para Texto 32">
            <a:extLst>
              <a:ext uri="{FF2B5EF4-FFF2-40B4-BE49-F238E27FC236}">
                <a16:creationId xmlns:a16="http://schemas.microsoft.com/office/drawing/2014/main" id="{DB34DC88-1161-4226-9F03-6773479CA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58" y="5074831"/>
            <a:ext cx="2146300" cy="4159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424F41"/>
                </a:solidFill>
                <a:latin typeface="Trade Gothic LT Std Cn" panose="00000506000000000000" pitchFamily="50" charset="0"/>
              </a:defRPr>
            </a:lvl1pPr>
          </a:lstStyle>
          <a:p>
            <a:pPr lvl="0"/>
            <a:r>
              <a:rPr lang="pt-BR" dirty="0"/>
              <a:t>Nome dos apresentadores</a:t>
            </a:r>
          </a:p>
        </p:txBody>
      </p:sp>
    </p:spTree>
    <p:extLst>
      <p:ext uri="{BB962C8B-B14F-4D97-AF65-F5344CB8AC3E}">
        <p14:creationId xmlns:p14="http://schemas.microsoft.com/office/powerpoint/2010/main" val="354558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9484C-46F9-4C9A-B453-9B81A6BB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FFFE50-223E-434D-8C48-BD5B50AE0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AE8F6D-44B9-4464-BA7E-D65DFA1B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113FCF-EBC0-4900-B1DE-A7F1D03E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30586E-0C19-431F-9835-15CDF369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123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D25597-B858-4AA4-816D-1670B6960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2CA326-9543-4619-99D7-7BE1D5BCB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CCB13E-AB70-4373-AC1F-6DEABACB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EE425A-4715-4ABB-B4FC-FFC199E4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2959DA-A35A-4786-AD1C-53FB9E42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662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9F2327-63F5-44EE-8B99-E7F760519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328D1E9-3C0A-41C3-A651-4EE814403450}"/>
              </a:ext>
            </a:extLst>
          </p:cNvPr>
          <p:cNvSpPr txBox="1"/>
          <p:nvPr userDrawn="1"/>
        </p:nvSpPr>
        <p:spPr>
          <a:xfrm>
            <a:off x="566175" y="4076700"/>
            <a:ext cx="5441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90" dirty="0">
                <a:solidFill>
                  <a:srgbClr val="424F41"/>
                </a:solidFill>
                <a:latin typeface="Trade Gothic LT Std Bold" panose="00000800000000000000" pitchFamily="50" charset="0"/>
              </a:rPr>
              <a:t>EIXO 3 | </a:t>
            </a:r>
            <a:r>
              <a:rPr lang="pt-BR" sz="1100" dirty="0">
                <a:solidFill>
                  <a:srgbClr val="424F41"/>
                </a:solidFill>
                <a:latin typeface="Trade Gothic LT Std Cn" panose="00000506000000000000" pitchFamily="50" charset="0"/>
              </a:rPr>
              <a:t>APROPRIAÇÕES E (RE)CONSTRUÇÕES DOS CEMITÉRIOS: PASSADO, PRESENTE E FUTURO</a:t>
            </a:r>
            <a:endParaRPr lang="pt-BR" sz="1090" dirty="0">
              <a:solidFill>
                <a:srgbClr val="424F41"/>
              </a:solidFill>
              <a:latin typeface="Trade Gothic LT Std Cn" panose="00000506000000000000" pitchFamily="50" charset="0"/>
            </a:endParaRPr>
          </a:p>
        </p:txBody>
      </p:sp>
      <p:sp>
        <p:nvSpPr>
          <p:cNvPr id="13" name="Espaço Reservado para Texto 29">
            <a:extLst>
              <a:ext uri="{FF2B5EF4-FFF2-40B4-BE49-F238E27FC236}">
                <a16:creationId xmlns:a16="http://schemas.microsoft.com/office/drawing/2014/main" id="{ED6103D7-1A75-4B62-B3F1-6E26270CD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358" y="4634727"/>
            <a:ext cx="4962210" cy="41549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14" name="Espaço Reservado para Texto 32">
            <a:extLst>
              <a:ext uri="{FF2B5EF4-FFF2-40B4-BE49-F238E27FC236}">
                <a16:creationId xmlns:a16="http://schemas.microsoft.com/office/drawing/2014/main" id="{FC8EC104-C565-48BF-B64F-B09690FAB3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58" y="5074831"/>
            <a:ext cx="2146300" cy="4159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424F41"/>
                </a:solidFill>
                <a:latin typeface="Trade Gothic LT Std Cn" panose="00000506000000000000" pitchFamily="50" charset="0"/>
              </a:defRPr>
            </a:lvl1pPr>
          </a:lstStyle>
          <a:p>
            <a:pPr lvl="0"/>
            <a:r>
              <a:rPr lang="pt-BR" dirty="0"/>
              <a:t>Nome dos apresentadores</a:t>
            </a:r>
          </a:p>
        </p:txBody>
      </p:sp>
    </p:spTree>
    <p:extLst>
      <p:ext uri="{BB962C8B-B14F-4D97-AF65-F5344CB8AC3E}">
        <p14:creationId xmlns:p14="http://schemas.microsoft.com/office/powerpoint/2010/main" val="262793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45C7FD-4285-4834-A53A-CDCD4DA1A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374E88D5-8F11-4A31-AB0E-0B43E62DC2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358" y="4634727"/>
            <a:ext cx="3565525" cy="404495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38C6DA7-72D5-4EB6-A172-4DCA4D7A8394}"/>
              </a:ext>
            </a:extLst>
          </p:cNvPr>
          <p:cNvSpPr txBox="1"/>
          <p:nvPr userDrawn="1"/>
        </p:nvSpPr>
        <p:spPr>
          <a:xfrm>
            <a:off x="566175" y="4076700"/>
            <a:ext cx="5732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90" dirty="0">
                <a:solidFill>
                  <a:srgbClr val="424F41"/>
                </a:solidFill>
                <a:latin typeface="Trade Gothic LT Std Bold" panose="00000800000000000000" pitchFamily="50" charset="0"/>
              </a:rPr>
              <a:t>EIXO 4 | </a:t>
            </a:r>
            <a:r>
              <a:rPr lang="pt-BR" sz="1100" dirty="0">
                <a:solidFill>
                  <a:srgbClr val="424F41"/>
                </a:solidFill>
                <a:latin typeface="Trade Gothic LT Std Cn" panose="00000506000000000000" pitchFamily="50" charset="0"/>
              </a:rPr>
              <a:t>ANTROPOLOGIAS E ARQUEOLOGIAS FUNERÁRIAS: MATERIALIDADES, RITOS E SIMBOLOGIAS MORTUÁRIAS</a:t>
            </a:r>
            <a:endParaRPr lang="pt-BR" sz="1090" dirty="0">
              <a:solidFill>
                <a:srgbClr val="424F41"/>
              </a:solidFill>
              <a:latin typeface="Trade Gothic LT Std Cn" panose="00000506000000000000" pitchFamily="50" charset="0"/>
            </a:endParaRP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2DD25F1F-A897-40FA-B157-9DE656772A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358" y="4634727"/>
            <a:ext cx="4962210" cy="41549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DA8A7C9E-9F00-4137-B995-01CB7AD23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58" y="5074831"/>
            <a:ext cx="2146300" cy="4159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424F41"/>
                </a:solidFill>
                <a:latin typeface="Trade Gothic LT Std Cn" panose="00000506000000000000" pitchFamily="50" charset="0"/>
              </a:defRPr>
            </a:lvl1pPr>
          </a:lstStyle>
          <a:p>
            <a:pPr lvl="0"/>
            <a:r>
              <a:rPr lang="pt-BR" dirty="0"/>
              <a:t>Nome dos apresentadores</a:t>
            </a:r>
          </a:p>
        </p:txBody>
      </p:sp>
    </p:spTree>
    <p:extLst>
      <p:ext uri="{BB962C8B-B14F-4D97-AF65-F5344CB8AC3E}">
        <p14:creationId xmlns:p14="http://schemas.microsoft.com/office/powerpoint/2010/main" val="130919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9C7CFE-7CD6-4AD5-BA7F-89CD1B3AA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C2AE69B-2C20-45A4-ACE6-14B4D04B9BCD}"/>
              </a:ext>
            </a:extLst>
          </p:cNvPr>
          <p:cNvSpPr txBox="1"/>
          <p:nvPr userDrawn="1"/>
        </p:nvSpPr>
        <p:spPr>
          <a:xfrm>
            <a:off x="566175" y="4076700"/>
            <a:ext cx="5441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90" dirty="0">
                <a:solidFill>
                  <a:srgbClr val="424F41"/>
                </a:solidFill>
                <a:latin typeface="Trade Gothic LT Std Bold" panose="00000800000000000000" pitchFamily="50" charset="0"/>
              </a:rPr>
              <a:t>EIXO 5 | </a:t>
            </a:r>
            <a:r>
              <a:rPr lang="pt-BR" sz="1100" dirty="0">
                <a:solidFill>
                  <a:srgbClr val="424F41"/>
                </a:solidFill>
                <a:latin typeface="Trade Gothic LT Std Cn" panose="00000506000000000000" pitchFamily="50" charset="0"/>
              </a:rPr>
              <a:t>A MORTE EM DEBATE: MÚLTIPLOS SENTIDOS E EXPERIÊNCIAS</a:t>
            </a:r>
            <a:endParaRPr lang="pt-BR" sz="1090" dirty="0">
              <a:solidFill>
                <a:srgbClr val="424F41"/>
              </a:solidFill>
              <a:latin typeface="Trade Gothic LT Std Cn" panose="00000506000000000000" pitchFamily="50" charset="0"/>
            </a:endParaRPr>
          </a:p>
        </p:txBody>
      </p: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87F09F1C-B1A6-4568-B1FD-25A04C5792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358" y="4634727"/>
            <a:ext cx="4962210" cy="41549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19" name="Espaço Reservado para Texto 32">
            <a:extLst>
              <a:ext uri="{FF2B5EF4-FFF2-40B4-BE49-F238E27FC236}">
                <a16:creationId xmlns:a16="http://schemas.microsoft.com/office/drawing/2014/main" id="{E4A4B8AE-0031-4B52-B9FC-DDE4E8BE3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58" y="5074831"/>
            <a:ext cx="2146300" cy="4159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424F41"/>
                </a:solidFill>
                <a:latin typeface="Trade Gothic LT Std Cn" panose="00000506000000000000" pitchFamily="50" charset="0"/>
              </a:defRPr>
            </a:lvl1pPr>
          </a:lstStyle>
          <a:p>
            <a:pPr lvl="0"/>
            <a:r>
              <a:rPr lang="pt-BR" dirty="0"/>
              <a:t>Nome dos apresentadores</a:t>
            </a:r>
          </a:p>
        </p:txBody>
      </p:sp>
    </p:spTree>
    <p:extLst>
      <p:ext uri="{BB962C8B-B14F-4D97-AF65-F5344CB8AC3E}">
        <p14:creationId xmlns:p14="http://schemas.microsoft.com/office/powerpoint/2010/main" val="142594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3E7064-50E9-4764-8A43-930507DA4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328D1E9-3C0A-41C3-A651-4EE814403450}"/>
              </a:ext>
            </a:extLst>
          </p:cNvPr>
          <p:cNvSpPr txBox="1"/>
          <p:nvPr userDrawn="1"/>
        </p:nvSpPr>
        <p:spPr>
          <a:xfrm>
            <a:off x="566175" y="4076700"/>
            <a:ext cx="5441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90" dirty="0">
                <a:solidFill>
                  <a:srgbClr val="424F41"/>
                </a:solidFill>
                <a:latin typeface="Trade Gothic LT Std Bold" panose="00000800000000000000" pitchFamily="50" charset="0"/>
              </a:rPr>
              <a:t>EIXO 6 | </a:t>
            </a:r>
            <a:r>
              <a:rPr lang="pt-BR" sz="1100" dirty="0">
                <a:solidFill>
                  <a:srgbClr val="424F41"/>
                </a:solidFill>
                <a:latin typeface="Trade Gothic LT Std Cn" panose="00000506000000000000" pitchFamily="50" charset="0"/>
              </a:rPr>
              <a:t>A MORTE EM DIÁLOGO COM AS FONTES</a:t>
            </a:r>
            <a:endParaRPr lang="pt-BR" sz="1090" dirty="0">
              <a:solidFill>
                <a:srgbClr val="424F41"/>
              </a:solidFill>
              <a:latin typeface="Trade Gothic LT Std Cn" panose="00000506000000000000" pitchFamily="50" charset="0"/>
            </a:endParaRPr>
          </a:p>
        </p:txBody>
      </p:sp>
      <p:sp>
        <p:nvSpPr>
          <p:cNvPr id="11" name="Espaço Reservado para Texto 29">
            <a:extLst>
              <a:ext uri="{FF2B5EF4-FFF2-40B4-BE49-F238E27FC236}">
                <a16:creationId xmlns:a16="http://schemas.microsoft.com/office/drawing/2014/main" id="{23EE6C26-1596-4124-BF9A-DF4F36FBD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358" y="4634727"/>
            <a:ext cx="4962210" cy="41549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rgbClr val="424F41"/>
                </a:solidFill>
                <a:latin typeface="Trade Gothic LT Std Bold" panose="00000800000000000000" pitchFamily="50" charset="0"/>
              </a:defRPr>
            </a:lvl1pPr>
          </a:lstStyle>
          <a:p>
            <a:pPr lvl="0"/>
            <a:r>
              <a:rPr lang="pt-BR" dirty="0"/>
              <a:t>Nome do trabalho</a:t>
            </a:r>
          </a:p>
        </p:txBody>
      </p:sp>
      <p:sp>
        <p:nvSpPr>
          <p:cNvPr id="12" name="Espaço Reservado para Texto 32">
            <a:extLst>
              <a:ext uri="{FF2B5EF4-FFF2-40B4-BE49-F238E27FC236}">
                <a16:creationId xmlns:a16="http://schemas.microsoft.com/office/drawing/2014/main" id="{A6DB29F9-A04C-4084-B194-AEADE2D08B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58" y="5074831"/>
            <a:ext cx="2146300" cy="4159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424F41"/>
                </a:solidFill>
                <a:latin typeface="Trade Gothic LT Std Cn" panose="00000506000000000000" pitchFamily="50" charset="0"/>
              </a:defRPr>
            </a:lvl1pPr>
          </a:lstStyle>
          <a:p>
            <a:pPr lvl="0"/>
            <a:r>
              <a:rPr lang="pt-BR" dirty="0"/>
              <a:t>Nome dos apresentadores</a:t>
            </a:r>
          </a:p>
        </p:txBody>
      </p:sp>
    </p:spTree>
    <p:extLst>
      <p:ext uri="{BB962C8B-B14F-4D97-AF65-F5344CB8AC3E}">
        <p14:creationId xmlns:p14="http://schemas.microsoft.com/office/powerpoint/2010/main" val="31608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E3B28-093F-42A8-8706-237264EE2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4A0650-B0A5-439D-B953-931744BA6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23B006-3359-4BB0-8BA1-ADB57C83A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595BEE-42D0-4CBE-B91D-914D6556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98BC-157C-4C57-BDC8-21229FDBA5F7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048121-9246-479A-A2DC-B251520F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4328C7-4A1C-480E-B289-CB55B6B5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62C7C-E1A8-42F2-A4ED-DDEEF31DE5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80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62DA6-BA3B-4074-B9A6-DBB7AF7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B4C380-4859-4641-BBE7-0D6780AD1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F95BDA-6851-458F-9614-CEE61CF92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3FF5FA-BC03-4415-970F-6667E175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98BC-157C-4C57-BDC8-21229FDBA5F7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C8CF87-5D4B-4921-B50E-CF435CD7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62E34B-E415-49C0-841E-68A6D5BB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62C7C-E1A8-42F2-A4ED-DDEEF31DE5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00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79029-5E4B-47A5-92EC-6A1E3A25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74E51C-FF08-47AD-B8F9-D2B216E10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352085-870E-42F5-8399-70177646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98BC-157C-4C57-BDC8-21229FDBA5F7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3007E8-9C34-4530-A3BC-67D05B56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579405-37B0-47B8-BD72-6D1C84F6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62C7C-E1A8-42F2-A4ED-DDEEF31DE5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00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EE7C3B-3ED1-4E2E-8404-8F05D06C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4927F4-8B3B-4844-A103-994C29DD9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01BC1B-CFAC-4EC8-84EF-4556D40AF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498BC-157C-4C57-BDC8-21229FDBA5F7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E9B223-2383-474A-BB85-1CF84152E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4FD15A-B036-4BCE-8DC9-4DC27CC87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62C7C-E1A8-42F2-A4ED-DDEEF31DE5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07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1" r:id="rId4"/>
    <p:sldLayoutId id="2147483653" r:id="rId5"/>
    <p:sldLayoutId id="2147483660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F91F7A9-47C2-489F-820D-4BDCAC80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4E10F8-3274-40B1-A1FD-BD526AB62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6A690E-74AC-4264-8186-8D64078BD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BB774-1FC3-49A0-B4C4-8DC29CFFBA26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828433-6F0F-487E-8B39-40935AE65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567BCF-5624-4ED8-BB6F-4DABC3E02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050D-6004-4749-91CB-D18968BA1E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78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9C91DF-BF03-4596-AF67-68D4D7AE1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F1C35E-4915-43E3-A829-EC8A70EFB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64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EE1B796-B4B5-4B8A-A408-923F2B313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4DA8D7-1373-425D-A047-CFB8AC476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4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DB6909A-E273-48DD-873A-AE11C596F0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80D175-C1BC-44DB-8F09-B722CD5F55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06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E8205AD-B294-4FF8-A7C2-31610868CA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358" y="4634727"/>
            <a:ext cx="3565525" cy="40449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9C956E-ECBB-46FD-A393-BFB159DA86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01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4A777F4-28A8-42DE-B391-0B60FEBD9D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358" y="4626101"/>
            <a:ext cx="4962210" cy="415498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E4CE04-4E1B-463E-BEF2-924C6CEB8B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219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909BD15-43EF-401E-8C5C-6D94AC6223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8463EE-10D9-4A2E-ACFA-0EADA866C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5407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</vt:i4>
      </vt:variant>
    </vt:vector>
  </HeadingPairs>
  <TitlesOfParts>
    <vt:vector size="13" baseType="lpstr">
      <vt:lpstr>Trade Gothic LT Std Bold</vt:lpstr>
      <vt:lpstr>Trade Gothic LT Std Cn</vt:lpstr>
      <vt:lpstr>Arial</vt:lpstr>
      <vt:lpstr>Calibri</vt:lpstr>
      <vt:lpstr>Calibri Light</vt:lpstr>
      <vt:lpstr>Tema do Office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Laboratorio Design</dc:creator>
  <cp:lastModifiedBy>Laboratorio Design</cp:lastModifiedBy>
  <cp:revision>19</cp:revision>
  <dcterms:created xsi:type="dcterms:W3CDTF">2026-04-23T22:49:08Z</dcterms:created>
  <dcterms:modified xsi:type="dcterms:W3CDTF">2026-05-07T21:31:38Z</dcterms:modified>
</cp:coreProperties>
</file>